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BD7EE-B98E-49E1-8BEA-ABA29E256BDD}" type="datetimeFigureOut">
              <a:rPr lang="it-IT" smtClean="0"/>
              <a:pPr/>
              <a:t>11/11/2011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0C34-48CB-48A3-9C13-C30A7C80FB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BD7EE-B98E-49E1-8BEA-ABA29E256BDD}" type="datetimeFigureOut">
              <a:rPr lang="it-IT" smtClean="0"/>
              <a:pPr/>
              <a:t>11/11/2011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0C34-48CB-48A3-9C13-C30A7C80FB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BD7EE-B98E-49E1-8BEA-ABA29E256BDD}" type="datetimeFigureOut">
              <a:rPr lang="it-IT" smtClean="0"/>
              <a:pPr/>
              <a:t>11/11/2011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0C34-48CB-48A3-9C13-C30A7C80FB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BD7EE-B98E-49E1-8BEA-ABA29E256BDD}" type="datetimeFigureOut">
              <a:rPr lang="it-IT" smtClean="0"/>
              <a:pPr/>
              <a:t>11/11/2011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0C34-48CB-48A3-9C13-C30A7C80FB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BD7EE-B98E-49E1-8BEA-ABA29E256BDD}" type="datetimeFigureOut">
              <a:rPr lang="it-IT" smtClean="0"/>
              <a:pPr/>
              <a:t>11/11/2011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0C34-48CB-48A3-9C13-C30A7C80FB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BD7EE-B98E-49E1-8BEA-ABA29E256BDD}" type="datetimeFigureOut">
              <a:rPr lang="it-IT" smtClean="0"/>
              <a:pPr/>
              <a:t>11/11/2011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0C34-48CB-48A3-9C13-C30A7C80FB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BD7EE-B98E-49E1-8BEA-ABA29E256BDD}" type="datetimeFigureOut">
              <a:rPr lang="it-IT" smtClean="0"/>
              <a:pPr/>
              <a:t>11/11/2011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0C34-48CB-48A3-9C13-C30A7C80FB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BD7EE-B98E-49E1-8BEA-ABA29E256BDD}" type="datetimeFigureOut">
              <a:rPr lang="it-IT" smtClean="0"/>
              <a:pPr/>
              <a:t>11/11/2011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0C34-48CB-48A3-9C13-C30A7C80FB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BD7EE-B98E-49E1-8BEA-ABA29E256BDD}" type="datetimeFigureOut">
              <a:rPr lang="it-IT" smtClean="0"/>
              <a:pPr/>
              <a:t>11/11/2011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0C34-48CB-48A3-9C13-C30A7C80FB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BD7EE-B98E-49E1-8BEA-ABA29E256BDD}" type="datetimeFigureOut">
              <a:rPr lang="it-IT" smtClean="0"/>
              <a:pPr/>
              <a:t>11/11/2011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0C34-48CB-48A3-9C13-C30A7C80FB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BD7EE-B98E-49E1-8BEA-ABA29E256BDD}" type="datetimeFigureOut">
              <a:rPr lang="it-IT" smtClean="0"/>
              <a:pPr/>
              <a:t>11/11/2011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0C34-48CB-48A3-9C13-C30A7C80FB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BD7EE-B98E-49E1-8BEA-ABA29E256BDD}" type="datetimeFigureOut">
              <a:rPr lang="it-IT" smtClean="0"/>
              <a:pPr/>
              <a:t>11/11/2011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F0C34-48CB-48A3-9C13-C30A7C80FB3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>
                <a:latin typeface="Tahoma" pitchFamily="34" charset="0"/>
                <a:cs typeface="Tahoma" pitchFamily="34" charset="0"/>
              </a:rPr>
              <a:t>Senza apparente utilità</a:t>
            </a:r>
            <a:endParaRPr lang="it-IT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racconto breve scritto</a:t>
            </a:r>
          </a:p>
          <a:p>
            <a:r>
              <a:rPr lang="it-IT" dirty="0" smtClean="0"/>
              <a:t>da </a:t>
            </a:r>
          </a:p>
          <a:p>
            <a:r>
              <a:rPr lang="it-IT" dirty="0" smtClean="0"/>
              <a:t>Sabrina Lorenzoni</a:t>
            </a: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3008313" cy="576064"/>
          </a:xfrm>
        </p:spPr>
        <p:txBody>
          <a:bodyPr>
            <a:normAutofit/>
          </a:bodyPr>
          <a:lstStyle/>
          <a:p>
            <a:pPr algn="l"/>
            <a:r>
              <a:rPr lang="it-IT" sz="16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Senza apparente utilità</a:t>
            </a:r>
            <a:endParaRPr lang="it-IT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779912" y="273051"/>
            <a:ext cx="4906889" cy="585311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it-IT" dirty="0" smtClean="0">
              <a:latin typeface="Tahoma" pitchFamily="34" charset="0"/>
              <a:cs typeface="Tahoma" pitchFamily="34" charset="0"/>
            </a:endParaRPr>
          </a:p>
          <a:p>
            <a:pPr algn="ctr">
              <a:buNone/>
            </a:pPr>
            <a:endParaRPr lang="it-IT" sz="2800" dirty="0" smtClean="0"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it-IT" sz="2800" dirty="0" smtClean="0">
                <a:latin typeface="Tahoma" pitchFamily="34" charset="0"/>
                <a:cs typeface="Tahoma" pitchFamily="34" charset="0"/>
              </a:rPr>
              <a:t>	Sono solo un parallelepipedo di plexiglas trasparente, ormai un po’ rotto, con dentro un apparecchio metallico argenteo. Vivo qui, all’aperto, sotto gli alberi, estate e inverno, vicino al parcheggio</a:t>
            </a:r>
            <a:r>
              <a:rPr lang="it-IT" dirty="0" smtClean="0">
                <a:latin typeface="Tahoma" pitchFamily="34" charset="0"/>
                <a:cs typeface="Tahoma" pitchFamily="34" charset="0"/>
              </a:rPr>
              <a:t>.</a:t>
            </a:r>
            <a:endParaRPr lang="it-IT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5" name="Immagine 4" descr="cbin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1196752"/>
            <a:ext cx="3416300" cy="5080000"/>
          </a:xfrm>
          <a:prstGeom prst="rect">
            <a:avLst/>
          </a:prstGeom>
        </p:spPr>
      </p:pic>
    </p:spTree>
  </p:cSld>
  <p:clrMapOvr>
    <a:masterClrMapping/>
  </p:clrMapOvr>
  <p:transition advClick="0" advTm="2147483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1" y="476672"/>
            <a:ext cx="3008313" cy="504056"/>
          </a:xfrm>
        </p:spPr>
        <p:txBody>
          <a:bodyPr>
            <a:normAutofit/>
          </a:bodyPr>
          <a:lstStyle/>
          <a:p>
            <a:r>
              <a:rPr lang="it-IT" sz="16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Senza apparente utilità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3707904" y="273051"/>
            <a:ext cx="4978897" cy="585311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sz="2800" dirty="0" smtClean="0">
                <a:latin typeface="Tahoma" pitchFamily="34" charset="0"/>
                <a:cs typeface="Tahoma" pitchFamily="34" charset="0"/>
              </a:rPr>
              <a:t>	Giovani e anziani, uomini e donne, italiani e stranieri vengono da me per comunicare. Spesso sono domande ordinarie. Come stai? Hai mangiato oggi? Com’è andato il compito? </a:t>
            </a:r>
          </a:p>
          <a:p>
            <a:pPr>
              <a:buNone/>
            </a:pPr>
            <a:endParaRPr lang="it-IT" sz="2800" dirty="0" smtClean="0"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it-IT" sz="2800" dirty="0" smtClean="0">
                <a:latin typeface="Tahoma" pitchFamily="34" charset="0"/>
                <a:cs typeface="Tahoma" pitchFamily="34" charset="0"/>
              </a:rPr>
              <a:t>	A volte hanno un problema da risolvere. Piove e non ho l’ombrello! La macchina non parte! Non mi sento bene! </a:t>
            </a:r>
          </a:p>
          <a:p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7" name="Immagine 6" descr="telefon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268760"/>
            <a:ext cx="3456384" cy="5040560"/>
          </a:xfrm>
          <a:prstGeom prst="rect">
            <a:avLst/>
          </a:prstGeom>
        </p:spPr>
      </p:pic>
    </p:spTree>
  </p:cSld>
  <p:clrMapOvr>
    <a:masterClrMapping/>
  </p:clrMapOvr>
  <p:transition advClick="0" advTm="2147483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67544" y="476672"/>
            <a:ext cx="3008313" cy="648072"/>
          </a:xfrm>
        </p:spPr>
        <p:txBody>
          <a:bodyPr>
            <a:normAutofit/>
          </a:bodyPr>
          <a:lstStyle/>
          <a:p>
            <a:r>
              <a:rPr lang="it-IT" sz="16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Senza apparente utilità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3707904" y="273051"/>
            <a:ext cx="4978897" cy="5853113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it-IT" sz="3500" dirty="0" smtClean="0"/>
              <a:t>	</a:t>
            </a:r>
          </a:p>
          <a:p>
            <a:pPr>
              <a:buNone/>
            </a:pPr>
            <a:r>
              <a:rPr lang="it-IT" sz="3600" dirty="0" smtClean="0">
                <a:latin typeface="Tahoma" pitchFamily="34" charset="0"/>
                <a:cs typeface="Tahoma" pitchFamily="34" charset="0"/>
              </a:rPr>
              <a:t>	Poi c’era lei, ragazza piccola e insignificante, che non aveva nessuno da avvisare. Così entrava e parlava con me, il plexiglas. </a:t>
            </a:r>
          </a:p>
          <a:p>
            <a:pPr>
              <a:buNone/>
            </a:pPr>
            <a:endParaRPr lang="it-IT" sz="3600" dirty="0" smtClean="0"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it-IT" sz="3600" dirty="0" smtClean="0">
                <a:latin typeface="Tahoma" pitchFamily="34" charset="0"/>
                <a:cs typeface="Tahoma" pitchFamily="34" charset="0"/>
              </a:rPr>
              <a:t>	Diceva: piove, vieni a prendermi? Dopo usciva, apriva l’ombrello e camminava sotto l’acqua. Oppure mi disegnava sopra cuori col pennarello e ci scriveva sotto ti amo. A volte diceva: l’esame è andato bene! oppure anche oggi non sono riuscita a mangiare niente!</a:t>
            </a:r>
          </a:p>
          <a:p>
            <a:endParaRPr lang="it-IT" dirty="0"/>
          </a:p>
        </p:txBody>
      </p:sp>
      <p:sp>
        <p:nvSpPr>
          <p:cNvPr id="7" name="Segnaposto testo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8" name="Immagine 7" descr="2771032841-b9f635c56b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412776"/>
            <a:ext cx="3168352" cy="4824536"/>
          </a:xfrm>
          <a:prstGeom prst="rect">
            <a:avLst/>
          </a:prstGeom>
        </p:spPr>
      </p:pic>
    </p:spTree>
  </p:cSld>
  <p:clrMapOvr>
    <a:masterClrMapping/>
  </p:clrMapOvr>
  <p:transition advClick="0" advTm="2147483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67544" y="548680"/>
            <a:ext cx="3008313" cy="432048"/>
          </a:xfrm>
        </p:spPr>
        <p:txBody>
          <a:bodyPr>
            <a:normAutofit/>
          </a:bodyPr>
          <a:lstStyle/>
          <a:p>
            <a:r>
              <a:rPr lang="it-IT" sz="16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Senza apparente utilità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3851920" y="273051"/>
            <a:ext cx="4834881" cy="585311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sz="4500" dirty="0" smtClean="0">
                <a:latin typeface="Tahoma" pitchFamily="34" charset="0"/>
                <a:cs typeface="Tahoma" pitchFamily="34" charset="0"/>
              </a:rPr>
              <a:t>	Quella sera gelida era molto tardi. Si era rifugiata qui, dentro questo prisma di plastica a piangere e gridare. </a:t>
            </a:r>
          </a:p>
          <a:p>
            <a:pPr>
              <a:buNone/>
            </a:pPr>
            <a:r>
              <a:rPr lang="it-IT" sz="4500" dirty="0" smtClean="0">
                <a:latin typeface="Tahoma" pitchFamily="34" charset="0"/>
                <a:cs typeface="Tahoma" pitchFamily="34" charset="0"/>
              </a:rPr>
              <a:t>	Provava freddo, paura, vergogna, orrore. </a:t>
            </a:r>
          </a:p>
          <a:p>
            <a:pPr>
              <a:buNone/>
            </a:pPr>
            <a:r>
              <a:rPr lang="it-IT" sz="4500" dirty="0" smtClean="0">
                <a:latin typeface="Tahoma" pitchFamily="34" charset="0"/>
                <a:cs typeface="Tahoma" pitchFamily="34" charset="0"/>
              </a:rPr>
              <a:t>	Capivo che scappava da quegli “uomini” che le avevano fatto del male. </a:t>
            </a:r>
          </a:p>
          <a:p>
            <a:pPr>
              <a:buNone/>
            </a:pPr>
            <a:r>
              <a:rPr lang="it-IT" sz="4500" dirty="0" smtClean="0">
                <a:latin typeface="Tahoma" pitchFamily="34" charset="0"/>
                <a:cs typeface="Tahoma" pitchFamily="34" charset="0"/>
              </a:rPr>
              <a:t>	Sentiva ancora le loro mani sporche e ruvide addosso, quell’ alito pesante di birra e tabacco, i lividi, le ferite, i mozziconi di sigaretta spenti sulla pelle e le loro voci, stai zitta, non gridare, muoviti un po’, ci vogliamo divertire! </a:t>
            </a:r>
          </a:p>
        </p:txBody>
      </p:sp>
      <p:sp>
        <p:nvSpPr>
          <p:cNvPr id="7" name="Segnaposto testo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9" name="Immagine 8" descr="violenza_donn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124744"/>
            <a:ext cx="3528392" cy="5040560"/>
          </a:xfrm>
          <a:prstGeom prst="rect">
            <a:avLst/>
          </a:prstGeom>
        </p:spPr>
      </p:pic>
    </p:spTree>
  </p:cSld>
  <p:clrMapOvr>
    <a:masterClrMapping/>
  </p:clrMapOvr>
  <p:transition advClick="0" advTm="2147483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548680"/>
            <a:ext cx="3008313" cy="504056"/>
          </a:xfrm>
        </p:spPr>
        <p:txBody>
          <a:bodyPr>
            <a:normAutofit/>
          </a:bodyPr>
          <a:lstStyle/>
          <a:p>
            <a:r>
              <a:rPr lang="it-IT" sz="16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Senza apparente utilità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707904" y="273051"/>
            <a:ext cx="4978897" cy="585311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it-IT" sz="10000" dirty="0" smtClean="0">
                <a:latin typeface="Tahoma" pitchFamily="34" charset="0"/>
                <a:cs typeface="Tahoma" pitchFamily="34" charset="0"/>
              </a:rPr>
              <a:t>	E stava qui, al gelo, a piangere e vomitare e io, stupida, non potevo fare niente per lei, se non ripararla e fare da schermo al suo dolore. Chissà se sarà guarita.</a:t>
            </a:r>
          </a:p>
          <a:p>
            <a:pPr>
              <a:buNone/>
            </a:pPr>
            <a:endParaRPr lang="it-IT" sz="10000" dirty="0" smtClean="0"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it-IT" sz="10000" dirty="0" smtClean="0">
                <a:latin typeface="Tahoma" pitchFamily="34" charset="0"/>
                <a:cs typeface="Tahoma" pitchFamily="34" charset="0"/>
              </a:rPr>
              <a:t>	Potrei raccontare molte storie, ma non so scrivere, nemmeno parlare. </a:t>
            </a:r>
          </a:p>
          <a:p>
            <a:pPr>
              <a:buNone/>
            </a:pPr>
            <a:r>
              <a:rPr lang="it-IT" sz="10000" dirty="0" smtClean="0">
                <a:latin typeface="Tahoma" pitchFamily="34" charset="0"/>
                <a:cs typeface="Tahoma" pitchFamily="34" charset="0"/>
              </a:rPr>
              <a:t>	Prima servivo a qualcosa, mentre oggi sono solo una inutile, vecchia, cabina telefonica e la mia vita finirà presto, come dicono sia scritto sul cartello rosso sulla lastra qui fuori: “Questa cabina sarà rimossa il giorno </a:t>
            </a:r>
            <a:r>
              <a:rPr lang="it-IT" sz="10000" dirty="0" smtClean="0">
                <a:latin typeface="Tahoma" pitchFamily="34" charset="0"/>
                <a:cs typeface="Tahoma" pitchFamily="34" charset="0"/>
              </a:rPr>
              <a:t>31/12/2011”</a:t>
            </a:r>
            <a:endParaRPr lang="it-IT" sz="10000" dirty="0" smtClean="0"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endParaRPr lang="it-IT" sz="100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5" name="Immagine 4" descr="cbin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1196752"/>
            <a:ext cx="3416300" cy="5080000"/>
          </a:xfrm>
          <a:prstGeom prst="rect">
            <a:avLst/>
          </a:prstGeom>
        </p:spPr>
      </p:pic>
    </p:spTree>
  </p:cSld>
  <p:clrMapOvr>
    <a:masterClrMapping/>
  </p:clrMapOvr>
  <p:transition advClick="0" advTm="214748300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24</Words>
  <Application>Microsoft Office PowerPoint</Application>
  <PresentationFormat>Presentazione su schermo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Tema di Office</vt:lpstr>
      <vt:lpstr>Senza apparente utilità</vt:lpstr>
      <vt:lpstr>Senza apparente utilità</vt:lpstr>
      <vt:lpstr>Senza apparente utilità</vt:lpstr>
      <vt:lpstr>Senza apparente utilità</vt:lpstr>
      <vt:lpstr>Senza apparente utilità</vt:lpstr>
      <vt:lpstr>Senza apparente utilità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sabrina</dc:creator>
  <cp:lastModifiedBy>sabrina</cp:lastModifiedBy>
  <cp:revision>36</cp:revision>
  <dcterms:created xsi:type="dcterms:W3CDTF">2011-10-20T09:13:35Z</dcterms:created>
  <dcterms:modified xsi:type="dcterms:W3CDTF">2011-11-11T19:09:27Z</dcterms:modified>
</cp:coreProperties>
</file>